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BE3411-A4C0-43E0-9EEE-BA5CD72D4C05}" v="1" dt="2021-01-04T20:35:19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20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9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8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22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72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8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3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3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6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0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6/25/2023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38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35" r:id="rId5"/>
    <p:sldLayoutId id="2147483729" r:id="rId6"/>
    <p:sldLayoutId id="2147483730" r:id="rId7"/>
    <p:sldLayoutId id="2147483731" r:id="rId8"/>
    <p:sldLayoutId id="2147483734" r:id="rId9"/>
    <p:sldLayoutId id="2147483732" r:id="rId10"/>
    <p:sldLayoutId id="21474837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Ls3LqVgpT4?feature=oembed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1652&amp;picture=tropical-beach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derwater view of turquoise water">
            <a:extLst>
              <a:ext uri="{FF2B5EF4-FFF2-40B4-BE49-F238E27FC236}">
                <a16:creationId xmlns:a16="http://schemas.microsoft.com/office/drawing/2014/main" id="{C062EFCB-DDAC-4527-A933-53C3C3D75C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08"/>
          <a:stretch/>
        </p:blipFill>
        <p:spPr>
          <a:xfrm>
            <a:off x="-3" y="-2"/>
            <a:ext cx="1218882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35A40A-3190-46B3-A481-ED530A61F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7538" y="758952"/>
            <a:ext cx="5558141" cy="356616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ImaKam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22C20-8FFA-4C1D-8A28-102C92138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7538" y="4645152"/>
            <a:ext cx="5560912" cy="1143000"/>
          </a:xfrm>
        </p:spPr>
        <p:txBody>
          <a:bodyPr>
            <a:normAutofit/>
          </a:bodyPr>
          <a:lstStyle/>
          <a:p>
            <a:r>
              <a:rPr lang="en-US" dirty="0"/>
              <a:t>Bobs presentation.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5FBD20C-DCED-4E97-9C65-AA32D674C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939" y="1091146"/>
            <a:ext cx="3694176" cy="4581144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3B2140-DC09-4DF1-8880-85DE2D20CC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8" r="10514" b="-2"/>
          <a:stretch/>
        </p:blipFill>
        <p:spPr>
          <a:xfrm>
            <a:off x="1286936" y="1254281"/>
            <a:ext cx="3364187" cy="425487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43977" y="4474741"/>
            <a:ext cx="533920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1453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63E23B6-5F62-4C3D-B5FC-7733D980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Imakam products and services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4DE66D5-8378-4658-A530-3782C0E38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Body: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Breast: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Head &amp; Face: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Injectables: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Skin &amp; Hair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03E20D-0310-41EA-8343-0AC872191DB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8" r="10514" b="-2"/>
          <a:stretch/>
        </p:blipFill>
        <p:spPr>
          <a:xfrm>
            <a:off x="148227" y="5611057"/>
            <a:ext cx="888093" cy="1123222"/>
          </a:xfrm>
          <a:prstGeom prst="rect">
            <a:avLst/>
          </a:prstGeom>
        </p:spPr>
      </p:pic>
      <p:pic>
        <p:nvPicPr>
          <p:cNvPr id="2" name="imakam products">
            <a:hlinkClick r:id="" action="ppaction://media"/>
            <a:extLst>
              <a:ext uri="{FF2B5EF4-FFF2-40B4-BE49-F238E27FC236}">
                <a16:creationId xmlns:a16="http://schemas.microsoft.com/office/drawing/2014/main" id="{A47A3FE9-62E6-BEA6-3F47-87D3D6363BA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789920" y="546983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610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 advTm="7307"/>
    </mc:Choice>
    <mc:Fallback>
      <p:transition spd="slow" advTm="73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0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63E23B6-5F62-4C3D-B5FC-7733D980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Online Media 1" title="Dominican Beach with Waves Rolling - Natural Background With Ocean Sounds">
            <a:hlinkClick r:id="" action="ppaction://media"/>
            <a:extLst>
              <a:ext uri="{FF2B5EF4-FFF2-40B4-BE49-F238E27FC236}">
                <a16:creationId xmlns:a16="http://schemas.microsoft.com/office/drawing/2014/main" id="{BF9B2AEE-6A5F-AFC4-73C0-AFE54A5D0E3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98763" y="2108200"/>
            <a:ext cx="6656387" cy="37607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03E20D-0310-41EA-8343-0AC872191DB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8" r="10514" b="-2"/>
          <a:stretch/>
        </p:blipFill>
        <p:spPr>
          <a:xfrm>
            <a:off x="148227" y="5611057"/>
            <a:ext cx="888093" cy="112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42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14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Content Placeholder 2" descr="A picture containing outdoor, water, tree, shore">
            <a:extLst>
              <a:ext uri="{FF2B5EF4-FFF2-40B4-BE49-F238E27FC236}">
                <a16:creationId xmlns:a16="http://schemas.microsoft.com/office/drawing/2014/main" id="{1CDD5ACF-CD1B-65E4-6C0E-32BB8ACE17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728" b="12002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2" name="Rectangle 16">
            <a:extLst>
              <a:ext uri="{FF2B5EF4-FFF2-40B4-BE49-F238E27FC236}">
                <a16:creationId xmlns:a16="http://schemas.microsoft.com/office/drawing/2014/main" id="{B94BE868-D43F-4940-8CE9-93D953A11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992622" y="-341385"/>
            <a:ext cx="6858003" cy="7540754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5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63E23B6-5F62-4C3D-B5FC-7733D980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3416" y="1475234"/>
            <a:ext cx="3214307" cy="2901694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4400">
              <a:solidFill>
                <a:schemeClr val="bg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76090" y="4508519"/>
            <a:ext cx="310896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ue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DB03E20D-0310-41EA-8343-0AC872191DB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8" r="10514" b="-2"/>
          <a:stretch/>
        </p:blipFill>
        <p:spPr>
          <a:xfrm>
            <a:off x="148227" y="5611057"/>
            <a:ext cx="888093" cy="112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65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21</Words>
  <Application>Microsoft Office PowerPoint</Application>
  <PresentationFormat>Widescreen</PresentationFormat>
  <Paragraphs>8</Paragraphs>
  <Slides>4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Nova</vt:lpstr>
      <vt:lpstr>Arial Nova Light</vt:lpstr>
      <vt:lpstr>Calibri</vt:lpstr>
      <vt:lpstr>Wingdings</vt:lpstr>
      <vt:lpstr>RetrospectVTI</vt:lpstr>
      <vt:lpstr>ImaKam </vt:lpstr>
      <vt:lpstr>Imakam products and services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ImaKam </dc:title>
  <dc:creator>Rachel Stacey</dc:creator>
  <cp:lastModifiedBy>Atherva  More</cp:lastModifiedBy>
  <cp:revision>3</cp:revision>
  <dcterms:created xsi:type="dcterms:W3CDTF">2020-11-06T15:51:48Z</dcterms:created>
  <dcterms:modified xsi:type="dcterms:W3CDTF">2023-06-26T14:42:02Z</dcterms:modified>
</cp:coreProperties>
</file>