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12"/>
  </p:notesMasterIdLst>
  <p:sldIdLst>
    <p:sldId id="260" r:id="rId5"/>
    <p:sldId id="256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Stacey" initials="RS" lastIdx="2" clrIdx="0">
    <p:extLst>
      <p:ext uri="{19B8F6BF-5375-455C-9EA6-DF929625EA0E}">
        <p15:presenceInfo xmlns:p15="http://schemas.microsoft.com/office/powerpoint/2012/main" userId="S::rstacey@makamicollege.com::2b14f3ab-b181-436d-9d31-4cb320212a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6B6DA-0C3F-8962-174B-8064C332FBD8}" v="121" dt="2021-02-10T22:05:07.303"/>
    <p1510:client id="{69D29482-5DF4-48F4-ABD3-FE35FB38284D}" v="1" dt="2021-02-05T21:05:2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rhinoplasty</c:v>
                </c:pt>
                <c:pt idx="1">
                  <c:v>liposuction</c:v>
                </c:pt>
                <c:pt idx="2">
                  <c:v>facelift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C-44B9-BAE2-B75EDA81E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rhinoplasty</c:v>
                </c:pt>
                <c:pt idx="1">
                  <c:v>liposuction</c:v>
                </c:pt>
                <c:pt idx="2">
                  <c:v>facelift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C-44B9-BAE2-B75EDA81E6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rhinoplasty</c:v>
                </c:pt>
                <c:pt idx="1">
                  <c:v>liposuction</c:v>
                </c:pt>
                <c:pt idx="2">
                  <c:v>facelift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C-44B9-BAE2-B75EDA81E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517600"/>
        <c:axId val="585518584"/>
      </c:barChart>
      <c:catAx>
        <c:axId val="5855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518584"/>
        <c:crosses val="autoZero"/>
        <c:auto val="1"/>
        <c:lblAlgn val="ctr"/>
        <c:lblOffset val="100"/>
        <c:noMultiLvlLbl val="0"/>
      </c:catAx>
      <c:valAx>
        <c:axId val="58551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5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9T14:37:25.620" idx="2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02613-6B3A-48E7-9D47-524FA142050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AB7AF3-2FC4-49F2-8C2D-CFBB2813D9D7}">
      <dgm:prSet phldrT="[Text]"/>
      <dgm:spPr/>
      <dgm:t>
        <a:bodyPr/>
        <a:lstStyle/>
        <a:p>
          <a:r>
            <a:rPr lang="en-US" dirty="0"/>
            <a:t>Rhinoplasty</a:t>
          </a:r>
        </a:p>
      </dgm:t>
    </dgm:pt>
    <dgm:pt modelId="{A2A2E92B-7C7F-4F6B-AAAE-E1E200647B0D}" type="parTrans" cxnId="{0230F2CA-7311-4234-8645-4094E0A1EEC8}">
      <dgm:prSet/>
      <dgm:spPr/>
      <dgm:t>
        <a:bodyPr/>
        <a:lstStyle/>
        <a:p>
          <a:endParaRPr lang="en-US"/>
        </a:p>
      </dgm:t>
    </dgm:pt>
    <dgm:pt modelId="{E18DEF3B-7444-4A43-AB21-7B419D50F70C}" type="sibTrans" cxnId="{0230F2CA-7311-4234-8645-4094E0A1EEC8}">
      <dgm:prSet/>
      <dgm:spPr/>
      <dgm:t>
        <a:bodyPr/>
        <a:lstStyle/>
        <a:p>
          <a:endParaRPr lang="en-US"/>
        </a:p>
      </dgm:t>
    </dgm:pt>
    <dgm:pt modelId="{122D74F0-FC27-4001-A301-6DC58C536381}">
      <dgm:prSet phldrT="[Text]"/>
      <dgm:spPr/>
      <dgm:t>
        <a:bodyPr/>
        <a:lstStyle/>
        <a:p>
          <a:r>
            <a:rPr lang="en-US" dirty="0"/>
            <a:t>28% Increase</a:t>
          </a:r>
        </a:p>
      </dgm:t>
    </dgm:pt>
    <dgm:pt modelId="{14B73FD4-1420-4E90-994C-7B1FAF59207E}" type="parTrans" cxnId="{59B06400-2C04-43DF-A625-4D367AD41EC1}">
      <dgm:prSet/>
      <dgm:spPr/>
      <dgm:t>
        <a:bodyPr/>
        <a:lstStyle/>
        <a:p>
          <a:endParaRPr lang="en-US"/>
        </a:p>
      </dgm:t>
    </dgm:pt>
    <dgm:pt modelId="{4D9ACC22-45FC-42BA-BFD0-101AAC6DF988}" type="sibTrans" cxnId="{59B06400-2C04-43DF-A625-4D367AD41EC1}">
      <dgm:prSet/>
      <dgm:spPr/>
      <dgm:t>
        <a:bodyPr/>
        <a:lstStyle/>
        <a:p>
          <a:endParaRPr lang="en-US"/>
        </a:p>
      </dgm:t>
    </dgm:pt>
    <dgm:pt modelId="{03DB098B-4CAF-4A3C-BEE9-1F182CC873DA}">
      <dgm:prSet phldrT="[Text]"/>
      <dgm:spPr/>
      <dgm:t>
        <a:bodyPr/>
        <a:lstStyle/>
        <a:p>
          <a:r>
            <a:rPr lang="en-US" dirty="0"/>
            <a:t>Liposuction</a:t>
          </a:r>
        </a:p>
      </dgm:t>
    </dgm:pt>
    <dgm:pt modelId="{E05E97C9-22D5-4111-A85C-E7E1475A0BF9}" type="parTrans" cxnId="{D01B08FA-AEE6-45EE-8374-7F14A6C254D7}">
      <dgm:prSet/>
      <dgm:spPr/>
      <dgm:t>
        <a:bodyPr/>
        <a:lstStyle/>
        <a:p>
          <a:endParaRPr lang="en-US"/>
        </a:p>
      </dgm:t>
    </dgm:pt>
    <dgm:pt modelId="{C2B15953-7057-42D0-A5FF-DF29BB7B9466}" type="sibTrans" cxnId="{D01B08FA-AEE6-45EE-8374-7F14A6C254D7}">
      <dgm:prSet/>
      <dgm:spPr/>
      <dgm:t>
        <a:bodyPr/>
        <a:lstStyle/>
        <a:p>
          <a:endParaRPr lang="en-US"/>
        </a:p>
      </dgm:t>
    </dgm:pt>
    <dgm:pt modelId="{915F4E6D-08DA-4E95-B1E4-3B16718A79FA}">
      <dgm:prSet phldrT="[Text]"/>
      <dgm:spPr/>
      <dgm:t>
        <a:bodyPr/>
        <a:lstStyle/>
        <a:p>
          <a:r>
            <a:rPr lang="en-US" dirty="0"/>
            <a:t>Maintained average procedures</a:t>
          </a:r>
        </a:p>
      </dgm:t>
    </dgm:pt>
    <dgm:pt modelId="{D2C82D1F-573F-468C-8AEB-4C3D90236D33}" type="parTrans" cxnId="{88156853-5911-4205-B736-A851D3C9B748}">
      <dgm:prSet/>
      <dgm:spPr/>
      <dgm:t>
        <a:bodyPr/>
        <a:lstStyle/>
        <a:p>
          <a:endParaRPr lang="en-US"/>
        </a:p>
      </dgm:t>
    </dgm:pt>
    <dgm:pt modelId="{20B6D24F-745F-4B1E-8E49-2CAA2D50A64B}" type="sibTrans" cxnId="{88156853-5911-4205-B736-A851D3C9B748}">
      <dgm:prSet/>
      <dgm:spPr/>
      <dgm:t>
        <a:bodyPr/>
        <a:lstStyle/>
        <a:p>
          <a:endParaRPr lang="en-US"/>
        </a:p>
      </dgm:t>
    </dgm:pt>
    <dgm:pt modelId="{98AB78C1-8B17-4B98-87F6-7143CFEF5C85}">
      <dgm:prSet phldrT="[Text]"/>
      <dgm:spPr/>
      <dgm:t>
        <a:bodyPr/>
        <a:lstStyle/>
        <a:p>
          <a:r>
            <a:rPr lang="en-US" dirty="0"/>
            <a:t>Facelift</a:t>
          </a:r>
        </a:p>
      </dgm:t>
    </dgm:pt>
    <dgm:pt modelId="{25FE19B1-963A-4C4B-B277-B8EBE44457E8}" type="parTrans" cxnId="{7C178000-3335-4E03-9670-7A62CB5E4D86}">
      <dgm:prSet/>
      <dgm:spPr/>
      <dgm:t>
        <a:bodyPr/>
        <a:lstStyle/>
        <a:p>
          <a:endParaRPr lang="en-US"/>
        </a:p>
      </dgm:t>
    </dgm:pt>
    <dgm:pt modelId="{AC2FD5D2-EBDC-4D30-827E-B285DF61BE48}" type="sibTrans" cxnId="{7C178000-3335-4E03-9670-7A62CB5E4D86}">
      <dgm:prSet/>
      <dgm:spPr/>
      <dgm:t>
        <a:bodyPr/>
        <a:lstStyle/>
        <a:p>
          <a:endParaRPr lang="en-US"/>
        </a:p>
      </dgm:t>
    </dgm:pt>
    <dgm:pt modelId="{FEBC136A-7022-4039-A5D8-47B3B59AAAA6}">
      <dgm:prSet phldrT="[Text]"/>
      <dgm:spPr/>
      <dgm:t>
        <a:bodyPr/>
        <a:lstStyle/>
        <a:p>
          <a:r>
            <a:rPr lang="en-US" dirty="0"/>
            <a:t>10% decrease compared to last quarter</a:t>
          </a:r>
        </a:p>
      </dgm:t>
    </dgm:pt>
    <dgm:pt modelId="{06328816-D337-4BBB-AE06-39B1E3922D01}" type="parTrans" cxnId="{C2389C4D-688A-4E1A-AB37-92B1E41B35C6}">
      <dgm:prSet/>
      <dgm:spPr/>
      <dgm:t>
        <a:bodyPr/>
        <a:lstStyle/>
        <a:p>
          <a:endParaRPr lang="en-US"/>
        </a:p>
      </dgm:t>
    </dgm:pt>
    <dgm:pt modelId="{0C4C8796-DFF3-4E05-A61C-A4D34E9443FC}" type="sibTrans" cxnId="{C2389C4D-688A-4E1A-AB37-92B1E41B35C6}">
      <dgm:prSet/>
      <dgm:spPr/>
      <dgm:t>
        <a:bodyPr/>
        <a:lstStyle/>
        <a:p>
          <a:endParaRPr lang="en-US"/>
        </a:p>
      </dgm:t>
    </dgm:pt>
    <dgm:pt modelId="{F2F19F7E-B1E0-48B2-B7AE-EAF1D4F1FE56}" type="pres">
      <dgm:prSet presAssocID="{DA102613-6B3A-48E7-9D47-524FA142050F}" presName="Name0" presStyleCnt="0">
        <dgm:presLayoutVars>
          <dgm:chMax/>
          <dgm:chPref/>
          <dgm:dir/>
          <dgm:animLvl val="lvl"/>
        </dgm:presLayoutVars>
      </dgm:prSet>
      <dgm:spPr/>
    </dgm:pt>
    <dgm:pt modelId="{CE7D5A36-A973-4EC1-A41F-908813050D7B}" type="pres">
      <dgm:prSet presAssocID="{EDAB7AF3-2FC4-49F2-8C2D-CFBB2813D9D7}" presName="composite" presStyleCnt="0"/>
      <dgm:spPr/>
    </dgm:pt>
    <dgm:pt modelId="{6D4A81BF-0613-4812-929D-55420153A79B}" type="pres">
      <dgm:prSet presAssocID="{EDAB7AF3-2FC4-49F2-8C2D-CFBB2813D9D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D3BC84A-3D39-48FC-A8F8-31A091EC4A82}" type="pres">
      <dgm:prSet presAssocID="{EDAB7AF3-2FC4-49F2-8C2D-CFBB2813D9D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5128099-D87A-4248-823F-35BEE8B4F0CB}" type="pres">
      <dgm:prSet presAssocID="{EDAB7AF3-2FC4-49F2-8C2D-CFBB2813D9D7}" presName="BalanceSpacing" presStyleCnt="0"/>
      <dgm:spPr/>
    </dgm:pt>
    <dgm:pt modelId="{DBD61FED-EB11-4AF7-AB41-73E89682B547}" type="pres">
      <dgm:prSet presAssocID="{EDAB7AF3-2FC4-49F2-8C2D-CFBB2813D9D7}" presName="BalanceSpacing1" presStyleCnt="0"/>
      <dgm:spPr/>
    </dgm:pt>
    <dgm:pt modelId="{B734781A-2393-467B-9700-D9E5C2E2AC62}" type="pres">
      <dgm:prSet presAssocID="{E18DEF3B-7444-4A43-AB21-7B419D50F70C}" presName="Accent1Text" presStyleLbl="node1" presStyleIdx="1" presStyleCnt="6"/>
      <dgm:spPr/>
    </dgm:pt>
    <dgm:pt modelId="{80D58896-034C-4E44-BAF2-127574D2CDF8}" type="pres">
      <dgm:prSet presAssocID="{E18DEF3B-7444-4A43-AB21-7B419D50F70C}" presName="spaceBetweenRectangles" presStyleCnt="0"/>
      <dgm:spPr/>
    </dgm:pt>
    <dgm:pt modelId="{FBD7550C-D5BE-447A-99A2-11EF661B1177}" type="pres">
      <dgm:prSet presAssocID="{03DB098B-4CAF-4A3C-BEE9-1F182CC873DA}" presName="composite" presStyleCnt="0"/>
      <dgm:spPr/>
    </dgm:pt>
    <dgm:pt modelId="{98EA3215-6781-4296-B11C-3E89EBF8FA19}" type="pres">
      <dgm:prSet presAssocID="{03DB098B-4CAF-4A3C-BEE9-1F182CC873D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9CABCC3-4525-40AA-B714-51985C529FE1}" type="pres">
      <dgm:prSet presAssocID="{03DB098B-4CAF-4A3C-BEE9-1F182CC873D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720F99B-C9DE-459A-932A-B23A89D40D8F}" type="pres">
      <dgm:prSet presAssocID="{03DB098B-4CAF-4A3C-BEE9-1F182CC873DA}" presName="BalanceSpacing" presStyleCnt="0"/>
      <dgm:spPr/>
    </dgm:pt>
    <dgm:pt modelId="{E66D6968-A2FF-4551-BAFC-9BA82699E4E8}" type="pres">
      <dgm:prSet presAssocID="{03DB098B-4CAF-4A3C-BEE9-1F182CC873DA}" presName="BalanceSpacing1" presStyleCnt="0"/>
      <dgm:spPr/>
    </dgm:pt>
    <dgm:pt modelId="{B409B076-47B2-4E6A-80EC-300BC936580A}" type="pres">
      <dgm:prSet presAssocID="{C2B15953-7057-42D0-A5FF-DF29BB7B9466}" presName="Accent1Text" presStyleLbl="node1" presStyleIdx="3" presStyleCnt="6"/>
      <dgm:spPr/>
    </dgm:pt>
    <dgm:pt modelId="{882337E4-45AD-49E3-83B7-3627C4485A6C}" type="pres">
      <dgm:prSet presAssocID="{C2B15953-7057-42D0-A5FF-DF29BB7B9466}" presName="spaceBetweenRectangles" presStyleCnt="0"/>
      <dgm:spPr/>
    </dgm:pt>
    <dgm:pt modelId="{DC0CD582-D866-41F9-B483-2000E26D726C}" type="pres">
      <dgm:prSet presAssocID="{98AB78C1-8B17-4B98-87F6-7143CFEF5C85}" presName="composite" presStyleCnt="0"/>
      <dgm:spPr/>
    </dgm:pt>
    <dgm:pt modelId="{2111A0A7-A63D-47A7-B273-FD4226BE5E2A}" type="pres">
      <dgm:prSet presAssocID="{98AB78C1-8B17-4B98-87F6-7143CFEF5C8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B82D4BF-56F9-4586-B72C-F25042F526A7}" type="pres">
      <dgm:prSet presAssocID="{98AB78C1-8B17-4B98-87F6-7143CFEF5C8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699ADC6-6CAB-43F7-92E5-B35124C71C48}" type="pres">
      <dgm:prSet presAssocID="{98AB78C1-8B17-4B98-87F6-7143CFEF5C85}" presName="BalanceSpacing" presStyleCnt="0"/>
      <dgm:spPr/>
    </dgm:pt>
    <dgm:pt modelId="{3D77E38A-6A26-45ED-86F3-EB2E0E6264CD}" type="pres">
      <dgm:prSet presAssocID="{98AB78C1-8B17-4B98-87F6-7143CFEF5C85}" presName="BalanceSpacing1" presStyleCnt="0"/>
      <dgm:spPr/>
    </dgm:pt>
    <dgm:pt modelId="{2346271B-97FF-41C7-979B-4D0C235840F1}" type="pres">
      <dgm:prSet presAssocID="{AC2FD5D2-EBDC-4D30-827E-B285DF61BE48}" presName="Accent1Text" presStyleLbl="node1" presStyleIdx="5" presStyleCnt="6"/>
      <dgm:spPr/>
    </dgm:pt>
  </dgm:ptLst>
  <dgm:cxnLst>
    <dgm:cxn modelId="{59B06400-2C04-43DF-A625-4D367AD41EC1}" srcId="{EDAB7AF3-2FC4-49F2-8C2D-CFBB2813D9D7}" destId="{122D74F0-FC27-4001-A301-6DC58C536381}" srcOrd="0" destOrd="0" parTransId="{14B73FD4-1420-4E90-994C-7B1FAF59207E}" sibTransId="{4D9ACC22-45FC-42BA-BFD0-101AAC6DF988}"/>
    <dgm:cxn modelId="{7C178000-3335-4E03-9670-7A62CB5E4D86}" srcId="{DA102613-6B3A-48E7-9D47-524FA142050F}" destId="{98AB78C1-8B17-4B98-87F6-7143CFEF5C85}" srcOrd="2" destOrd="0" parTransId="{25FE19B1-963A-4C4B-B277-B8EBE44457E8}" sibTransId="{AC2FD5D2-EBDC-4D30-827E-B285DF61BE48}"/>
    <dgm:cxn modelId="{1D307528-0870-44B4-86BE-A69F94095398}" type="presOf" srcId="{122D74F0-FC27-4001-A301-6DC58C536381}" destId="{7D3BC84A-3D39-48FC-A8F8-31A091EC4A82}" srcOrd="0" destOrd="0" presId="urn:microsoft.com/office/officeart/2008/layout/AlternatingHexagons"/>
    <dgm:cxn modelId="{C4962639-9454-4FE9-A161-5452CAD96C29}" type="presOf" srcId="{E18DEF3B-7444-4A43-AB21-7B419D50F70C}" destId="{B734781A-2393-467B-9700-D9E5C2E2AC62}" srcOrd="0" destOrd="0" presId="urn:microsoft.com/office/officeart/2008/layout/AlternatingHexagons"/>
    <dgm:cxn modelId="{1A002643-2558-4BC0-8342-EE95AA7CF73B}" type="presOf" srcId="{AC2FD5D2-EBDC-4D30-827E-B285DF61BE48}" destId="{2346271B-97FF-41C7-979B-4D0C235840F1}" srcOrd="0" destOrd="0" presId="urn:microsoft.com/office/officeart/2008/layout/AlternatingHexagons"/>
    <dgm:cxn modelId="{B21FB263-575E-46C4-9C83-159A07678E88}" type="presOf" srcId="{03DB098B-4CAF-4A3C-BEE9-1F182CC873DA}" destId="{98EA3215-6781-4296-B11C-3E89EBF8FA19}" srcOrd="0" destOrd="0" presId="urn:microsoft.com/office/officeart/2008/layout/AlternatingHexagons"/>
    <dgm:cxn modelId="{DDBDFE48-0ED4-4D89-8F8C-EE737A8E79CC}" type="presOf" srcId="{915F4E6D-08DA-4E95-B1E4-3B16718A79FA}" destId="{C9CABCC3-4525-40AA-B714-51985C529FE1}" srcOrd="0" destOrd="0" presId="urn:microsoft.com/office/officeart/2008/layout/AlternatingHexagons"/>
    <dgm:cxn modelId="{C2389C4D-688A-4E1A-AB37-92B1E41B35C6}" srcId="{98AB78C1-8B17-4B98-87F6-7143CFEF5C85}" destId="{FEBC136A-7022-4039-A5D8-47B3B59AAAA6}" srcOrd="0" destOrd="0" parTransId="{06328816-D337-4BBB-AE06-39B1E3922D01}" sibTransId="{0C4C8796-DFF3-4E05-A61C-A4D34E9443FC}"/>
    <dgm:cxn modelId="{88156853-5911-4205-B736-A851D3C9B748}" srcId="{03DB098B-4CAF-4A3C-BEE9-1F182CC873DA}" destId="{915F4E6D-08DA-4E95-B1E4-3B16718A79FA}" srcOrd="0" destOrd="0" parTransId="{D2C82D1F-573F-468C-8AEB-4C3D90236D33}" sibTransId="{20B6D24F-745F-4B1E-8E49-2CAA2D50A64B}"/>
    <dgm:cxn modelId="{6D697594-CD0D-4C50-9BE0-4A0DC33AD1B2}" type="presOf" srcId="{EDAB7AF3-2FC4-49F2-8C2D-CFBB2813D9D7}" destId="{6D4A81BF-0613-4812-929D-55420153A79B}" srcOrd="0" destOrd="0" presId="urn:microsoft.com/office/officeart/2008/layout/AlternatingHexagons"/>
    <dgm:cxn modelId="{6625D199-FA89-4642-9CB4-9126EFAA5699}" type="presOf" srcId="{FEBC136A-7022-4039-A5D8-47B3B59AAAA6}" destId="{BB82D4BF-56F9-4586-B72C-F25042F526A7}" srcOrd="0" destOrd="0" presId="urn:microsoft.com/office/officeart/2008/layout/AlternatingHexagons"/>
    <dgm:cxn modelId="{C67EC0BE-DB5F-422F-A28D-447F6927934B}" type="presOf" srcId="{C2B15953-7057-42D0-A5FF-DF29BB7B9466}" destId="{B409B076-47B2-4E6A-80EC-300BC936580A}" srcOrd="0" destOrd="0" presId="urn:microsoft.com/office/officeart/2008/layout/AlternatingHexagons"/>
    <dgm:cxn modelId="{0230F2CA-7311-4234-8645-4094E0A1EEC8}" srcId="{DA102613-6B3A-48E7-9D47-524FA142050F}" destId="{EDAB7AF3-2FC4-49F2-8C2D-CFBB2813D9D7}" srcOrd="0" destOrd="0" parTransId="{A2A2E92B-7C7F-4F6B-AAAE-E1E200647B0D}" sibTransId="{E18DEF3B-7444-4A43-AB21-7B419D50F70C}"/>
    <dgm:cxn modelId="{649C31D7-5DF9-4B82-BD25-CBCD41B4C20C}" type="presOf" srcId="{DA102613-6B3A-48E7-9D47-524FA142050F}" destId="{F2F19F7E-B1E0-48B2-B7AE-EAF1D4F1FE56}" srcOrd="0" destOrd="0" presId="urn:microsoft.com/office/officeart/2008/layout/AlternatingHexagons"/>
    <dgm:cxn modelId="{BB6F11E8-5FAC-4E04-A536-2D5367A3E986}" type="presOf" srcId="{98AB78C1-8B17-4B98-87F6-7143CFEF5C85}" destId="{2111A0A7-A63D-47A7-B273-FD4226BE5E2A}" srcOrd="0" destOrd="0" presId="urn:microsoft.com/office/officeart/2008/layout/AlternatingHexagons"/>
    <dgm:cxn modelId="{D01B08FA-AEE6-45EE-8374-7F14A6C254D7}" srcId="{DA102613-6B3A-48E7-9D47-524FA142050F}" destId="{03DB098B-4CAF-4A3C-BEE9-1F182CC873DA}" srcOrd="1" destOrd="0" parTransId="{E05E97C9-22D5-4111-A85C-E7E1475A0BF9}" sibTransId="{C2B15953-7057-42D0-A5FF-DF29BB7B9466}"/>
    <dgm:cxn modelId="{95277B93-5B8B-4300-8715-49E459755DEC}" type="presParOf" srcId="{F2F19F7E-B1E0-48B2-B7AE-EAF1D4F1FE56}" destId="{CE7D5A36-A973-4EC1-A41F-908813050D7B}" srcOrd="0" destOrd="0" presId="urn:microsoft.com/office/officeart/2008/layout/AlternatingHexagons"/>
    <dgm:cxn modelId="{1B761670-23BB-4879-A719-D3B8439E1F11}" type="presParOf" srcId="{CE7D5A36-A973-4EC1-A41F-908813050D7B}" destId="{6D4A81BF-0613-4812-929D-55420153A79B}" srcOrd="0" destOrd="0" presId="urn:microsoft.com/office/officeart/2008/layout/AlternatingHexagons"/>
    <dgm:cxn modelId="{02BD934D-5243-4F26-BEB0-FAE719E91E29}" type="presParOf" srcId="{CE7D5A36-A973-4EC1-A41F-908813050D7B}" destId="{7D3BC84A-3D39-48FC-A8F8-31A091EC4A82}" srcOrd="1" destOrd="0" presId="urn:microsoft.com/office/officeart/2008/layout/AlternatingHexagons"/>
    <dgm:cxn modelId="{F9D45794-65A4-41C2-88E4-EFB19357175E}" type="presParOf" srcId="{CE7D5A36-A973-4EC1-A41F-908813050D7B}" destId="{45128099-D87A-4248-823F-35BEE8B4F0CB}" srcOrd="2" destOrd="0" presId="urn:microsoft.com/office/officeart/2008/layout/AlternatingHexagons"/>
    <dgm:cxn modelId="{AC619519-27F6-4EA9-8F5B-5D2E7BD8F2C6}" type="presParOf" srcId="{CE7D5A36-A973-4EC1-A41F-908813050D7B}" destId="{DBD61FED-EB11-4AF7-AB41-73E89682B547}" srcOrd="3" destOrd="0" presId="urn:microsoft.com/office/officeart/2008/layout/AlternatingHexagons"/>
    <dgm:cxn modelId="{958220F2-0E3A-4B0F-BA01-3D6F51F934DA}" type="presParOf" srcId="{CE7D5A36-A973-4EC1-A41F-908813050D7B}" destId="{B734781A-2393-467B-9700-D9E5C2E2AC62}" srcOrd="4" destOrd="0" presId="urn:microsoft.com/office/officeart/2008/layout/AlternatingHexagons"/>
    <dgm:cxn modelId="{3DAB42BD-9BFA-4D00-8BBF-0B592E2F6633}" type="presParOf" srcId="{F2F19F7E-B1E0-48B2-B7AE-EAF1D4F1FE56}" destId="{80D58896-034C-4E44-BAF2-127574D2CDF8}" srcOrd="1" destOrd="0" presId="urn:microsoft.com/office/officeart/2008/layout/AlternatingHexagons"/>
    <dgm:cxn modelId="{D0FF6033-9F1A-409D-AF27-DA879960C294}" type="presParOf" srcId="{F2F19F7E-B1E0-48B2-B7AE-EAF1D4F1FE56}" destId="{FBD7550C-D5BE-447A-99A2-11EF661B1177}" srcOrd="2" destOrd="0" presId="urn:microsoft.com/office/officeart/2008/layout/AlternatingHexagons"/>
    <dgm:cxn modelId="{87C7CC0F-E50B-41AA-8324-2E1BF67FFCFC}" type="presParOf" srcId="{FBD7550C-D5BE-447A-99A2-11EF661B1177}" destId="{98EA3215-6781-4296-B11C-3E89EBF8FA19}" srcOrd="0" destOrd="0" presId="urn:microsoft.com/office/officeart/2008/layout/AlternatingHexagons"/>
    <dgm:cxn modelId="{4F155A8A-E4C4-4FF2-B502-B3F624B56463}" type="presParOf" srcId="{FBD7550C-D5BE-447A-99A2-11EF661B1177}" destId="{C9CABCC3-4525-40AA-B714-51985C529FE1}" srcOrd="1" destOrd="0" presId="urn:microsoft.com/office/officeart/2008/layout/AlternatingHexagons"/>
    <dgm:cxn modelId="{F75E055A-CA33-4953-BB57-7FC4143272CB}" type="presParOf" srcId="{FBD7550C-D5BE-447A-99A2-11EF661B1177}" destId="{1720F99B-C9DE-459A-932A-B23A89D40D8F}" srcOrd="2" destOrd="0" presId="urn:microsoft.com/office/officeart/2008/layout/AlternatingHexagons"/>
    <dgm:cxn modelId="{6D4B49EF-3666-46B5-88D1-62642EF9A5C5}" type="presParOf" srcId="{FBD7550C-D5BE-447A-99A2-11EF661B1177}" destId="{E66D6968-A2FF-4551-BAFC-9BA82699E4E8}" srcOrd="3" destOrd="0" presId="urn:microsoft.com/office/officeart/2008/layout/AlternatingHexagons"/>
    <dgm:cxn modelId="{4CDB4AED-DF23-4FED-8432-869F70C7663E}" type="presParOf" srcId="{FBD7550C-D5BE-447A-99A2-11EF661B1177}" destId="{B409B076-47B2-4E6A-80EC-300BC936580A}" srcOrd="4" destOrd="0" presId="urn:microsoft.com/office/officeart/2008/layout/AlternatingHexagons"/>
    <dgm:cxn modelId="{8B56BFED-A8E7-4936-AE07-BC5A86C93F05}" type="presParOf" srcId="{F2F19F7E-B1E0-48B2-B7AE-EAF1D4F1FE56}" destId="{882337E4-45AD-49E3-83B7-3627C4485A6C}" srcOrd="3" destOrd="0" presId="urn:microsoft.com/office/officeart/2008/layout/AlternatingHexagons"/>
    <dgm:cxn modelId="{ED421C43-7A3B-4899-B204-61C2087DF674}" type="presParOf" srcId="{F2F19F7E-B1E0-48B2-B7AE-EAF1D4F1FE56}" destId="{DC0CD582-D866-41F9-B483-2000E26D726C}" srcOrd="4" destOrd="0" presId="urn:microsoft.com/office/officeart/2008/layout/AlternatingHexagons"/>
    <dgm:cxn modelId="{B9DD05E5-7FD3-4754-93D1-65E2C48BDBB2}" type="presParOf" srcId="{DC0CD582-D866-41F9-B483-2000E26D726C}" destId="{2111A0A7-A63D-47A7-B273-FD4226BE5E2A}" srcOrd="0" destOrd="0" presId="urn:microsoft.com/office/officeart/2008/layout/AlternatingHexagons"/>
    <dgm:cxn modelId="{4285DF44-A534-4BE2-B80E-8F7713C7D2E1}" type="presParOf" srcId="{DC0CD582-D866-41F9-B483-2000E26D726C}" destId="{BB82D4BF-56F9-4586-B72C-F25042F526A7}" srcOrd="1" destOrd="0" presId="urn:microsoft.com/office/officeart/2008/layout/AlternatingHexagons"/>
    <dgm:cxn modelId="{2A595AFB-FEC5-4209-8337-6A621A147866}" type="presParOf" srcId="{DC0CD582-D866-41F9-B483-2000E26D726C}" destId="{2699ADC6-6CAB-43F7-92E5-B35124C71C48}" srcOrd="2" destOrd="0" presId="urn:microsoft.com/office/officeart/2008/layout/AlternatingHexagons"/>
    <dgm:cxn modelId="{3A8617E8-D4B1-4CC8-8542-4C82E77E057E}" type="presParOf" srcId="{DC0CD582-D866-41F9-B483-2000E26D726C}" destId="{3D77E38A-6A26-45ED-86F3-EB2E0E6264CD}" srcOrd="3" destOrd="0" presId="urn:microsoft.com/office/officeart/2008/layout/AlternatingHexagons"/>
    <dgm:cxn modelId="{171911DF-D3D4-4BBE-9D7C-0126053D65ED}" type="presParOf" srcId="{DC0CD582-D866-41F9-B483-2000E26D726C}" destId="{2346271B-97FF-41C7-979B-4D0C235840F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7E281-7FF2-4A80-9B1D-9E15658F6545}" type="doc">
      <dgm:prSet loTypeId="urn:microsoft.com/office/officeart/2005/8/layout/h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182ECE10-5B54-47C6-BFAA-51FA6AEF96F5}">
      <dgm:prSet phldrT="[Text]"/>
      <dgm:spPr/>
      <dgm:t>
        <a:bodyPr/>
        <a:lstStyle/>
        <a:p>
          <a:r>
            <a:rPr lang="en-US" dirty="0"/>
            <a:t>Renovations are schedule to take place in the Edmonton office</a:t>
          </a:r>
          <a:endParaRPr lang="en-CA" dirty="0"/>
        </a:p>
      </dgm:t>
    </dgm:pt>
    <dgm:pt modelId="{862FD977-393F-47A4-B266-6EB8FF7661B2}" type="parTrans" cxnId="{A658DCC7-549C-4BA4-B2E8-D8382FE4479C}">
      <dgm:prSet/>
      <dgm:spPr/>
      <dgm:t>
        <a:bodyPr/>
        <a:lstStyle/>
        <a:p>
          <a:endParaRPr lang="en-CA"/>
        </a:p>
      </dgm:t>
    </dgm:pt>
    <dgm:pt modelId="{01895C4E-91D3-4184-8990-5A6DD66DB59D}" type="sibTrans" cxnId="{A658DCC7-549C-4BA4-B2E8-D8382FE4479C}">
      <dgm:prSet/>
      <dgm:spPr/>
      <dgm:t>
        <a:bodyPr/>
        <a:lstStyle/>
        <a:p>
          <a:endParaRPr lang="en-CA"/>
        </a:p>
      </dgm:t>
    </dgm:pt>
    <dgm:pt modelId="{B3D306FA-6EB0-4C99-B7FC-EB4A9D9D4904}">
      <dgm:prSet phldrT="[Text]"/>
      <dgm:spPr/>
      <dgm:t>
        <a:bodyPr/>
        <a:lstStyle/>
        <a:p>
          <a:r>
            <a:rPr lang="en-US" dirty="0"/>
            <a:t>Cubicles coming out</a:t>
          </a:r>
          <a:endParaRPr lang="en-CA" dirty="0"/>
        </a:p>
      </dgm:t>
    </dgm:pt>
    <dgm:pt modelId="{30108C78-F2E0-4589-9D86-407FFA364549}" type="parTrans" cxnId="{706BA348-B04D-4D22-BF20-50BD3B2D2C73}">
      <dgm:prSet/>
      <dgm:spPr/>
      <dgm:t>
        <a:bodyPr/>
        <a:lstStyle/>
        <a:p>
          <a:endParaRPr lang="en-CA"/>
        </a:p>
      </dgm:t>
    </dgm:pt>
    <dgm:pt modelId="{20AEBAA2-AE55-498A-A8CB-3697AAF5CE52}" type="sibTrans" cxnId="{706BA348-B04D-4D22-BF20-50BD3B2D2C73}">
      <dgm:prSet/>
      <dgm:spPr/>
      <dgm:t>
        <a:bodyPr/>
        <a:lstStyle/>
        <a:p>
          <a:endParaRPr lang="en-CA"/>
        </a:p>
      </dgm:t>
    </dgm:pt>
    <dgm:pt modelId="{FC8A4F02-CBA2-46F3-8391-E9FB433BFA3A}">
      <dgm:prSet phldrT="[Text]"/>
      <dgm:spPr/>
      <dgm:t>
        <a:bodyPr/>
        <a:lstStyle/>
        <a:p>
          <a:r>
            <a:rPr lang="en-US" dirty="0"/>
            <a:t>Drywalling soundproofing for 10’ x 10’ offices with locking doors</a:t>
          </a:r>
          <a:endParaRPr lang="en-CA" dirty="0"/>
        </a:p>
      </dgm:t>
    </dgm:pt>
    <dgm:pt modelId="{CBFF252C-265C-4874-9F55-4C52E8C4A510}" type="parTrans" cxnId="{3E9E61E8-4A0B-4ED1-853B-01226CC2BCC5}">
      <dgm:prSet/>
      <dgm:spPr/>
      <dgm:t>
        <a:bodyPr/>
        <a:lstStyle/>
        <a:p>
          <a:endParaRPr lang="en-CA"/>
        </a:p>
      </dgm:t>
    </dgm:pt>
    <dgm:pt modelId="{7BA40D21-167E-421E-A90C-6FFF90D0DBED}" type="sibTrans" cxnId="{3E9E61E8-4A0B-4ED1-853B-01226CC2BCC5}">
      <dgm:prSet/>
      <dgm:spPr/>
      <dgm:t>
        <a:bodyPr/>
        <a:lstStyle/>
        <a:p>
          <a:endParaRPr lang="en-CA"/>
        </a:p>
      </dgm:t>
    </dgm:pt>
    <dgm:pt modelId="{44D84AB9-DAFA-41D8-8BC2-C352F0CFC40B}">
      <dgm:prSet phldrT="[Text]"/>
      <dgm:spPr/>
      <dgm:t>
        <a:bodyPr/>
        <a:lstStyle/>
        <a:p>
          <a:r>
            <a:rPr lang="en-US" dirty="0"/>
            <a:t>New computer software and hardware every desk</a:t>
          </a:r>
          <a:endParaRPr lang="en-CA" dirty="0"/>
        </a:p>
      </dgm:t>
    </dgm:pt>
    <dgm:pt modelId="{BF6271D2-44F1-4752-8D7A-F187ED57F66D}" type="parTrans" cxnId="{C5847C18-B12D-4178-9BC6-A14CFFA96F81}">
      <dgm:prSet/>
      <dgm:spPr/>
      <dgm:t>
        <a:bodyPr/>
        <a:lstStyle/>
        <a:p>
          <a:endParaRPr lang="en-CA"/>
        </a:p>
      </dgm:t>
    </dgm:pt>
    <dgm:pt modelId="{7C008CAC-AF2F-4CB9-A02A-EFE113736A7E}" type="sibTrans" cxnId="{C5847C18-B12D-4178-9BC6-A14CFFA96F81}">
      <dgm:prSet/>
      <dgm:spPr/>
      <dgm:t>
        <a:bodyPr/>
        <a:lstStyle/>
        <a:p>
          <a:endParaRPr lang="en-CA"/>
        </a:p>
      </dgm:t>
    </dgm:pt>
    <dgm:pt modelId="{A5FD7B9E-7EAD-4E48-B200-C0AEE1DA4810}" type="pres">
      <dgm:prSet presAssocID="{21C7E281-7FF2-4A80-9B1D-9E15658F6545}" presName="composite" presStyleCnt="0">
        <dgm:presLayoutVars>
          <dgm:chMax val="1"/>
          <dgm:dir/>
          <dgm:resizeHandles val="exact"/>
        </dgm:presLayoutVars>
      </dgm:prSet>
      <dgm:spPr/>
    </dgm:pt>
    <dgm:pt modelId="{2378FD3C-2C51-49CA-80B3-E0EA4D4B09AF}" type="pres">
      <dgm:prSet presAssocID="{182ECE10-5B54-47C6-BFAA-51FA6AEF96F5}" presName="roof" presStyleLbl="dkBgShp" presStyleIdx="0" presStyleCnt="2"/>
      <dgm:spPr/>
    </dgm:pt>
    <dgm:pt modelId="{4495B7FA-FAB3-46D9-82F7-3F5CA159D211}" type="pres">
      <dgm:prSet presAssocID="{182ECE10-5B54-47C6-BFAA-51FA6AEF96F5}" presName="pillars" presStyleCnt="0"/>
      <dgm:spPr/>
    </dgm:pt>
    <dgm:pt modelId="{774C8D71-F560-443F-A512-63087451849C}" type="pres">
      <dgm:prSet presAssocID="{182ECE10-5B54-47C6-BFAA-51FA6AEF96F5}" presName="pillar1" presStyleLbl="node1" presStyleIdx="0" presStyleCnt="3">
        <dgm:presLayoutVars>
          <dgm:bulletEnabled val="1"/>
        </dgm:presLayoutVars>
      </dgm:prSet>
      <dgm:spPr/>
    </dgm:pt>
    <dgm:pt modelId="{B488484A-9A65-4393-9E1D-B28666A6209E}" type="pres">
      <dgm:prSet presAssocID="{FC8A4F02-CBA2-46F3-8391-E9FB433BFA3A}" presName="pillarX" presStyleLbl="node1" presStyleIdx="1" presStyleCnt="3">
        <dgm:presLayoutVars>
          <dgm:bulletEnabled val="1"/>
        </dgm:presLayoutVars>
      </dgm:prSet>
      <dgm:spPr/>
    </dgm:pt>
    <dgm:pt modelId="{EF4F2D5C-69D6-4B8C-857E-13D196779B6D}" type="pres">
      <dgm:prSet presAssocID="{44D84AB9-DAFA-41D8-8BC2-C352F0CFC40B}" presName="pillarX" presStyleLbl="node1" presStyleIdx="2" presStyleCnt="3">
        <dgm:presLayoutVars>
          <dgm:bulletEnabled val="1"/>
        </dgm:presLayoutVars>
      </dgm:prSet>
      <dgm:spPr/>
    </dgm:pt>
    <dgm:pt modelId="{1CA0993B-7C4B-4FA1-92E3-3764C21AF0B0}" type="pres">
      <dgm:prSet presAssocID="{182ECE10-5B54-47C6-BFAA-51FA6AEF96F5}" presName="base" presStyleLbl="dkBgShp" presStyleIdx="1" presStyleCnt="2"/>
      <dgm:spPr/>
    </dgm:pt>
  </dgm:ptLst>
  <dgm:cxnLst>
    <dgm:cxn modelId="{2130320B-66B0-4A75-BB57-BA19D1B735E7}" type="presOf" srcId="{21C7E281-7FF2-4A80-9B1D-9E15658F6545}" destId="{A5FD7B9E-7EAD-4E48-B200-C0AEE1DA4810}" srcOrd="0" destOrd="0" presId="urn:microsoft.com/office/officeart/2005/8/layout/hList3"/>
    <dgm:cxn modelId="{C5847C18-B12D-4178-9BC6-A14CFFA96F81}" srcId="{182ECE10-5B54-47C6-BFAA-51FA6AEF96F5}" destId="{44D84AB9-DAFA-41D8-8BC2-C352F0CFC40B}" srcOrd="2" destOrd="0" parTransId="{BF6271D2-44F1-4752-8D7A-F187ED57F66D}" sibTransId="{7C008CAC-AF2F-4CB9-A02A-EFE113736A7E}"/>
    <dgm:cxn modelId="{8B80621C-BD1C-44B7-955A-A4034A441CEC}" type="presOf" srcId="{FC8A4F02-CBA2-46F3-8391-E9FB433BFA3A}" destId="{B488484A-9A65-4393-9E1D-B28666A6209E}" srcOrd="0" destOrd="0" presId="urn:microsoft.com/office/officeart/2005/8/layout/hList3"/>
    <dgm:cxn modelId="{706BA348-B04D-4D22-BF20-50BD3B2D2C73}" srcId="{182ECE10-5B54-47C6-BFAA-51FA6AEF96F5}" destId="{B3D306FA-6EB0-4C99-B7FC-EB4A9D9D4904}" srcOrd="0" destOrd="0" parTransId="{30108C78-F2E0-4589-9D86-407FFA364549}" sibTransId="{20AEBAA2-AE55-498A-A8CB-3697AAF5CE52}"/>
    <dgm:cxn modelId="{979AC09A-439A-4052-A6F9-5E6D048A433C}" type="presOf" srcId="{182ECE10-5B54-47C6-BFAA-51FA6AEF96F5}" destId="{2378FD3C-2C51-49CA-80B3-E0EA4D4B09AF}" srcOrd="0" destOrd="0" presId="urn:microsoft.com/office/officeart/2005/8/layout/hList3"/>
    <dgm:cxn modelId="{89E095A4-8AEE-40BF-94B2-09439494ADAB}" type="presOf" srcId="{44D84AB9-DAFA-41D8-8BC2-C352F0CFC40B}" destId="{EF4F2D5C-69D6-4B8C-857E-13D196779B6D}" srcOrd="0" destOrd="0" presId="urn:microsoft.com/office/officeart/2005/8/layout/hList3"/>
    <dgm:cxn modelId="{A658DCC7-549C-4BA4-B2E8-D8382FE4479C}" srcId="{21C7E281-7FF2-4A80-9B1D-9E15658F6545}" destId="{182ECE10-5B54-47C6-BFAA-51FA6AEF96F5}" srcOrd="0" destOrd="0" parTransId="{862FD977-393F-47A4-B266-6EB8FF7661B2}" sibTransId="{01895C4E-91D3-4184-8990-5A6DD66DB59D}"/>
    <dgm:cxn modelId="{3E9E61E8-4A0B-4ED1-853B-01226CC2BCC5}" srcId="{182ECE10-5B54-47C6-BFAA-51FA6AEF96F5}" destId="{FC8A4F02-CBA2-46F3-8391-E9FB433BFA3A}" srcOrd="1" destOrd="0" parTransId="{CBFF252C-265C-4874-9F55-4C52E8C4A510}" sibTransId="{7BA40D21-167E-421E-A90C-6FFF90D0DBED}"/>
    <dgm:cxn modelId="{B9C459F0-75EE-46EF-BFB5-09713FB69A61}" type="presOf" srcId="{B3D306FA-6EB0-4C99-B7FC-EB4A9D9D4904}" destId="{774C8D71-F560-443F-A512-63087451849C}" srcOrd="0" destOrd="0" presId="urn:microsoft.com/office/officeart/2005/8/layout/hList3"/>
    <dgm:cxn modelId="{BFD1D9FB-C8FB-4A85-97D9-6A8C0CE6117A}" type="presParOf" srcId="{A5FD7B9E-7EAD-4E48-B200-C0AEE1DA4810}" destId="{2378FD3C-2C51-49CA-80B3-E0EA4D4B09AF}" srcOrd="0" destOrd="0" presId="urn:microsoft.com/office/officeart/2005/8/layout/hList3"/>
    <dgm:cxn modelId="{5617A166-B5F2-4D21-ABD1-E977C749133D}" type="presParOf" srcId="{A5FD7B9E-7EAD-4E48-B200-C0AEE1DA4810}" destId="{4495B7FA-FAB3-46D9-82F7-3F5CA159D211}" srcOrd="1" destOrd="0" presId="urn:microsoft.com/office/officeart/2005/8/layout/hList3"/>
    <dgm:cxn modelId="{7AE7D2D4-17CB-4485-9899-5D1BA38530BE}" type="presParOf" srcId="{4495B7FA-FAB3-46D9-82F7-3F5CA159D211}" destId="{774C8D71-F560-443F-A512-63087451849C}" srcOrd="0" destOrd="0" presId="urn:microsoft.com/office/officeart/2005/8/layout/hList3"/>
    <dgm:cxn modelId="{44EC4E9E-E146-4B74-8C3D-4C0ADF610361}" type="presParOf" srcId="{4495B7FA-FAB3-46D9-82F7-3F5CA159D211}" destId="{B488484A-9A65-4393-9E1D-B28666A6209E}" srcOrd="1" destOrd="0" presId="urn:microsoft.com/office/officeart/2005/8/layout/hList3"/>
    <dgm:cxn modelId="{5D174114-D51C-4780-919A-D4786528372E}" type="presParOf" srcId="{4495B7FA-FAB3-46D9-82F7-3F5CA159D211}" destId="{EF4F2D5C-69D6-4B8C-857E-13D196779B6D}" srcOrd="2" destOrd="0" presId="urn:microsoft.com/office/officeart/2005/8/layout/hList3"/>
    <dgm:cxn modelId="{C77C124C-032F-4CAF-AB66-C96FD4DE7C07}" type="presParOf" srcId="{A5FD7B9E-7EAD-4E48-B200-C0AEE1DA4810}" destId="{1CA0993B-7C4B-4FA1-92E3-3764C21AF0B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A81BF-0613-4812-929D-55420153A79B}">
      <dsp:nvSpPr>
        <dsp:cNvPr id="0" name=""/>
        <dsp:cNvSpPr/>
      </dsp:nvSpPr>
      <dsp:spPr>
        <a:xfrm rot="5400000">
          <a:off x="4436083" y="103585"/>
          <a:ext cx="1540967" cy="1340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Rhinoplasty</a:t>
          </a:r>
        </a:p>
      </dsp:txBody>
      <dsp:txXfrm rot="-5400000">
        <a:off x="4745163" y="243556"/>
        <a:ext cx="922807" cy="1060699"/>
      </dsp:txXfrm>
    </dsp:sp>
    <dsp:sp modelId="{7D3BC84A-3D39-48FC-A8F8-31A091EC4A82}">
      <dsp:nvSpPr>
        <dsp:cNvPr id="0" name=""/>
        <dsp:cNvSpPr/>
      </dsp:nvSpPr>
      <dsp:spPr>
        <a:xfrm>
          <a:off x="5917569" y="311616"/>
          <a:ext cx="1719719" cy="92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28% Increase</a:t>
          </a:r>
        </a:p>
      </dsp:txBody>
      <dsp:txXfrm>
        <a:off x="5917569" y="311616"/>
        <a:ext cx="1719719" cy="924580"/>
      </dsp:txXfrm>
    </dsp:sp>
    <dsp:sp modelId="{B734781A-2393-467B-9700-D9E5C2E2AC62}">
      <dsp:nvSpPr>
        <dsp:cNvPr id="0" name=""/>
        <dsp:cNvSpPr/>
      </dsp:nvSpPr>
      <dsp:spPr>
        <a:xfrm rot="5400000">
          <a:off x="2988189" y="103585"/>
          <a:ext cx="1540967" cy="134064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297269" y="243556"/>
        <a:ext cx="922807" cy="1060699"/>
      </dsp:txXfrm>
    </dsp:sp>
    <dsp:sp modelId="{98EA3215-6781-4296-B11C-3E89EBF8FA19}">
      <dsp:nvSpPr>
        <dsp:cNvPr id="0" name=""/>
        <dsp:cNvSpPr/>
      </dsp:nvSpPr>
      <dsp:spPr>
        <a:xfrm rot="5400000">
          <a:off x="3709362" y="1411559"/>
          <a:ext cx="1540967" cy="134064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Liposuction</a:t>
          </a:r>
        </a:p>
      </dsp:txBody>
      <dsp:txXfrm rot="-5400000">
        <a:off x="4018442" y="1551530"/>
        <a:ext cx="922807" cy="1060699"/>
      </dsp:txXfrm>
    </dsp:sp>
    <dsp:sp modelId="{C9CABCC3-4525-40AA-B714-51985C529FE1}">
      <dsp:nvSpPr>
        <dsp:cNvPr id="0" name=""/>
        <dsp:cNvSpPr/>
      </dsp:nvSpPr>
      <dsp:spPr>
        <a:xfrm>
          <a:off x="2089805" y="1619589"/>
          <a:ext cx="1664245" cy="92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Maintained average procedures</a:t>
          </a:r>
        </a:p>
      </dsp:txBody>
      <dsp:txXfrm>
        <a:off x="2089805" y="1619589"/>
        <a:ext cx="1664245" cy="924580"/>
      </dsp:txXfrm>
    </dsp:sp>
    <dsp:sp modelId="{B409B076-47B2-4E6A-80EC-300BC936580A}">
      <dsp:nvSpPr>
        <dsp:cNvPr id="0" name=""/>
        <dsp:cNvSpPr/>
      </dsp:nvSpPr>
      <dsp:spPr>
        <a:xfrm rot="5400000">
          <a:off x="5157255" y="1411559"/>
          <a:ext cx="1540967" cy="13406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466335" y="1551530"/>
        <a:ext cx="922807" cy="1060699"/>
      </dsp:txXfrm>
    </dsp:sp>
    <dsp:sp modelId="{2111A0A7-A63D-47A7-B273-FD4226BE5E2A}">
      <dsp:nvSpPr>
        <dsp:cNvPr id="0" name=""/>
        <dsp:cNvSpPr/>
      </dsp:nvSpPr>
      <dsp:spPr>
        <a:xfrm rot="5400000">
          <a:off x="4436083" y="2719532"/>
          <a:ext cx="1540967" cy="134064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Facelift</a:t>
          </a:r>
        </a:p>
      </dsp:txBody>
      <dsp:txXfrm rot="-5400000">
        <a:off x="4745163" y="2859503"/>
        <a:ext cx="922807" cy="1060699"/>
      </dsp:txXfrm>
    </dsp:sp>
    <dsp:sp modelId="{BB82D4BF-56F9-4586-B72C-F25042F526A7}">
      <dsp:nvSpPr>
        <dsp:cNvPr id="0" name=""/>
        <dsp:cNvSpPr/>
      </dsp:nvSpPr>
      <dsp:spPr>
        <a:xfrm>
          <a:off x="5917569" y="2927563"/>
          <a:ext cx="1719719" cy="92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10% decrease compared to last quarter</a:t>
          </a:r>
        </a:p>
      </dsp:txBody>
      <dsp:txXfrm>
        <a:off x="5917569" y="2927563"/>
        <a:ext cx="1719719" cy="924580"/>
      </dsp:txXfrm>
    </dsp:sp>
    <dsp:sp modelId="{2346271B-97FF-41C7-979B-4D0C235840F1}">
      <dsp:nvSpPr>
        <dsp:cNvPr id="0" name=""/>
        <dsp:cNvSpPr/>
      </dsp:nvSpPr>
      <dsp:spPr>
        <a:xfrm rot="5400000">
          <a:off x="2988189" y="2719532"/>
          <a:ext cx="1540967" cy="1340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297269" y="2859503"/>
        <a:ext cx="922807" cy="1060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8FD3C-2C51-49CA-80B3-E0EA4D4B09AF}">
      <dsp:nvSpPr>
        <dsp:cNvPr id="0" name=""/>
        <dsp:cNvSpPr/>
      </dsp:nvSpPr>
      <dsp:spPr>
        <a:xfrm>
          <a:off x="0" y="0"/>
          <a:ext cx="9949731" cy="118403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Renovations are schedule to take place in the Edmonton office</a:t>
          </a:r>
          <a:endParaRPr lang="en-CA" sz="3300" kern="1200" dirty="0"/>
        </a:p>
      </dsp:txBody>
      <dsp:txXfrm>
        <a:off x="0" y="0"/>
        <a:ext cx="9949731" cy="1184034"/>
      </dsp:txXfrm>
    </dsp:sp>
    <dsp:sp modelId="{774C8D71-F560-443F-A512-63087451849C}">
      <dsp:nvSpPr>
        <dsp:cNvPr id="0" name=""/>
        <dsp:cNvSpPr/>
      </dsp:nvSpPr>
      <dsp:spPr>
        <a:xfrm>
          <a:off x="4858" y="1184034"/>
          <a:ext cx="3313338" cy="2486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Cubicles coming out</a:t>
          </a:r>
          <a:endParaRPr lang="en-CA" sz="3200" kern="1200" dirty="0"/>
        </a:p>
      </dsp:txBody>
      <dsp:txXfrm>
        <a:off x="4858" y="1184034"/>
        <a:ext cx="3313338" cy="2486472"/>
      </dsp:txXfrm>
    </dsp:sp>
    <dsp:sp modelId="{B488484A-9A65-4393-9E1D-B28666A6209E}">
      <dsp:nvSpPr>
        <dsp:cNvPr id="0" name=""/>
        <dsp:cNvSpPr/>
      </dsp:nvSpPr>
      <dsp:spPr>
        <a:xfrm>
          <a:off x="3318196" y="1184034"/>
          <a:ext cx="3313338" cy="2486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Drywalling soundproofing for 10’ x 10’ offices with locking doors</a:t>
          </a:r>
          <a:endParaRPr lang="en-CA" sz="3200" kern="1200" dirty="0"/>
        </a:p>
      </dsp:txBody>
      <dsp:txXfrm>
        <a:off x="3318196" y="1184034"/>
        <a:ext cx="3313338" cy="2486472"/>
      </dsp:txXfrm>
    </dsp:sp>
    <dsp:sp modelId="{EF4F2D5C-69D6-4B8C-857E-13D196779B6D}">
      <dsp:nvSpPr>
        <dsp:cNvPr id="0" name=""/>
        <dsp:cNvSpPr/>
      </dsp:nvSpPr>
      <dsp:spPr>
        <a:xfrm>
          <a:off x="6631534" y="1184034"/>
          <a:ext cx="3313338" cy="2486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computer software and hardware every desk</a:t>
          </a:r>
          <a:endParaRPr lang="en-CA" sz="3200" kern="1200" dirty="0"/>
        </a:p>
      </dsp:txBody>
      <dsp:txXfrm>
        <a:off x="6631534" y="1184034"/>
        <a:ext cx="3313338" cy="2486472"/>
      </dsp:txXfrm>
    </dsp:sp>
    <dsp:sp modelId="{1CA0993B-7C4B-4FA1-92E3-3764C21AF0B0}">
      <dsp:nvSpPr>
        <dsp:cNvPr id="0" name=""/>
        <dsp:cNvSpPr/>
      </dsp:nvSpPr>
      <dsp:spPr>
        <a:xfrm>
          <a:off x="0" y="3670506"/>
          <a:ext cx="9949731" cy="27627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288A-AF2C-4DC9-ACF3-7DCAD72702B3}" type="datetimeFigureOut">
              <a:rPr lang="en-CA" smtClean="0"/>
              <a:t>2022-08-09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5755-7B09-492F-8AD5-433F8F045C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185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F973-1E70-49FF-B994-843E75B4E615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0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8ECE-2957-4B66-B48E-C0D74CB6AF22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88E-458D-4C33-A41C-4E0DF0268AA9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DF11-9728-4405-B3E6-117F0A7BB356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9B2D0-0857-23C2-D538-B69055B4E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r="10514" b="-2"/>
          <a:stretch/>
        </p:blipFill>
        <p:spPr>
          <a:xfrm>
            <a:off x="9645819" y="201269"/>
            <a:ext cx="1509861" cy="15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BD41-5408-4EEB-8B9A-2B5DDD6C9F99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2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D23-EC79-46AF-9545-1DD3DCA858C3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2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1F9B-31E7-4BEE-85A1-AF7A74473608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8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8A4C-217A-4B84-955E-4F9E01BAA547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3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7DD-D444-4A8B-A905-6E07FA7455C3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E24C25BD-0DFB-47E9-8772-EB8467C8C384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6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8D154-914A-449A-9D7E-3090A7CAABEA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0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5A760398-5047-4762-976F-12CA578221A4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35" r:id="rId5"/>
    <p:sldLayoutId id="2147483729" r:id="rId6"/>
    <p:sldLayoutId id="2147483730" r:id="rId7"/>
    <p:sldLayoutId id="2147483731" r:id="rId8"/>
    <p:sldLayoutId id="2147483734" r:id="rId9"/>
    <p:sldLayoutId id="2147483732" r:id="rId10"/>
    <p:sldLayoutId id="214748373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tock.com/free-photos/group-surgeon-doctors-isolated-white-background-1056015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1093222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0C956A-E618-4129-AAA7-E0F1697E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997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2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 the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CCAA3-6376-4A00-A0DE-908CD1BC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1" y="2222782"/>
            <a:ext cx="7160729" cy="3130674"/>
          </a:xfrm>
          <a:ln>
            <a:solidFill>
              <a:schemeClr val="tx1"/>
            </a:solidFill>
          </a:ln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Priya asks you to modify a PowerPoint slideshow she does not have time to finish. </a:t>
            </a:r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She is giving a presentation to the</a:t>
            </a: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Board of Directors on the growth of the company and various areas of business. Review the following slides and complete these tasks:</a:t>
            </a:r>
          </a:p>
          <a:p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Add a subtitle to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slide 2 (1 mark)</a:t>
            </a:r>
            <a:b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 • 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Insert stock images on slide 3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 (1 mark)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Adjust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the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smart art graphic on slide 4 to fit the slide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 (1 mark)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Insert smart art graphic containing the text on slide 5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 (1 mark)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Correct spelling and grammar mistakes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(2 marks) 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Add the </a:t>
            </a:r>
            <a:r>
              <a:rPr lang="en-US" sz="14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ImaKam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logo to each slide and page numbers to footers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 (2 marks)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I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nsert a chart or table containing the text on slide 6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 (1 mark)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•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dd slide show options (transitions/animations)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 ( 1 mark) </a:t>
            </a:r>
          </a:p>
          <a:p>
            <a:r>
              <a:rPr lang="en-US" sz="1400" dirty="0">
                <a:latin typeface="Calibri"/>
                <a:cs typeface="Times New Roman"/>
              </a:rPr>
              <a:t>Total 10 marks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10F88E-9600-478D-A372-6704FB9F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24" y="2222782"/>
            <a:ext cx="2372721" cy="31306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063E93-2F4E-407E-AF13-607B0D8F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885823"/>
            <a:ext cx="685801" cy="6858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CB0684-CB0F-F423-A8AF-2CE3C214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3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derwater view of turquoise water">
            <a:extLst>
              <a:ext uri="{FF2B5EF4-FFF2-40B4-BE49-F238E27FC236}">
                <a16:creationId xmlns:a16="http://schemas.microsoft.com/office/drawing/2014/main" id="{C062EFCB-DDAC-4527-A933-53C3C3D75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8"/>
          <a:stretch/>
        </p:blipFill>
        <p:spPr>
          <a:xfrm>
            <a:off x="-3" y="-2"/>
            <a:ext cx="121888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5A40A-3190-46B3-A481-ED530A61F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7538" y="758952"/>
            <a:ext cx="5558141" cy="35661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ImaKam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22C20-8FFA-4C1D-8A28-102C92138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7538" y="4645152"/>
            <a:ext cx="5560912" cy="1143000"/>
          </a:xfrm>
        </p:spPr>
        <p:txBody>
          <a:bodyPr>
            <a:normAutofit/>
          </a:bodyPr>
          <a:lstStyle/>
          <a:p>
            <a:r>
              <a:rPr lang="en-US" dirty="0"/>
              <a:t>The growth of the company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B2140-DC09-4DF1-8880-85DE2D20C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r="10514" b="-2"/>
          <a:stretch/>
        </p:blipFill>
        <p:spPr>
          <a:xfrm>
            <a:off x="1286936" y="1254281"/>
            <a:ext cx="3364187" cy="425487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19DCD-8C1F-1E5C-B7A2-56157AA2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5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3E23B6-5F62-4C3D-B5FC-7733D98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29F"/>
                </a:solidFill>
              </a:rPr>
              <a:t>Rhinoplasty is getting Popular!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DE66D5-8378-4658-A530-3782C0E3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records have shown an increase of 28% in the rhinoplasty procedure over the last quarter.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11B29-57E9-ADB1-3CCB-59DEB7D23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0162" y="2409392"/>
            <a:ext cx="2606951" cy="2039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ED386F-3AD1-48BB-9378-C2C2338E1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5257" y="2773828"/>
            <a:ext cx="2464905" cy="16432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D54A6-8E86-F827-9A42-2B9FF402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7B4BDB-C089-4EB8-92F6-20A31F0CFA9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418AC0-9EDC-4B78-A383-E0707E63E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770124"/>
              </p:ext>
            </p:extLst>
          </p:nvPr>
        </p:nvGraphicFramePr>
        <p:xfrm>
          <a:off x="1272209" y="1974574"/>
          <a:ext cx="9727095" cy="416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273A7-9C65-B0CA-6A11-039B7622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8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239725-B1AC-47B7-8DFA-23853038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29F"/>
                </a:solidFill>
              </a:rPr>
              <a:t> New office Renovations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235853-3441-757F-85C9-DFA9BD982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655391"/>
              </p:ext>
            </p:extLst>
          </p:nvPr>
        </p:nvGraphicFramePr>
        <p:xfrm>
          <a:off x="1205948" y="2069706"/>
          <a:ext cx="9949731" cy="394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BE5D8-1724-79A6-D188-1B23B216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5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E9F5-F747-4A3B-BCB4-BA7DABFB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29F"/>
                </a:solidFill>
              </a:rPr>
              <a:t>Projections for next quarters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FDCF-63FE-4C93-AB44-E7C4EEA5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– 25% increase rhinoplasty, 10% liposuction, 5% facelift</a:t>
            </a:r>
          </a:p>
          <a:p>
            <a:r>
              <a:rPr lang="en-US" dirty="0"/>
              <a:t>July – 20% increase rhinoplasty, 5% liposuction, 10% facelift</a:t>
            </a:r>
          </a:p>
          <a:p>
            <a:r>
              <a:rPr lang="en-US" dirty="0"/>
              <a:t>Oct – 10% increase rhinoplasty, 20% liposuction, 20% facelift</a:t>
            </a:r>
          </a:p>
          <a:p>
            <a:endParaRPr lang="en-US" dirty="0"/>
          </a:p>
          <a:p>
            <a:r>
              <a:rPr lang="en-US" dirty="0"/>
              <a:t>Advertising strategies to focus on lagging procedures and new financing options to become available for qualifying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E04D6-E47B-191A-7956-E0148B55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8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BCC9-BBBC-2422-286B-D143E65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Quarterly projection continue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A8FFD9-7807-3988-6832-3FF234C2D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4487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BB62F-7354-E534-B62A-B4DE0B77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2A00861131A42BE8A916130973385" ma:contentTypeVersion="12" ma:contentTypeDescription="Create a new document." ma:contentTypeScope="" ma:versionID="903078fd3cb72fa78416da5db65aa962">
  <xsd:schema xmlns:xsd="http://www.w3.org/2001/XMLSchema" xmlns:xs="http://www.w3.org/2001/XMLSchema" xmlns:p="http://schemas.microsoft.com/office/2006/metadata/properties" xmlns:ns2="b87ac59a-f159-451e-acca-00c5c32e12ce" xmlns:ns3="00c5e2a9-4b32-466e-99c3-f30f38d81e0a" targetNamespace="http://schemas.microsoft.com/office/2006/metadata/properties" ma:root="true" ma:fieldsID="6d24f291869f3d8ec0e7c6554526e27e" ns2:_="" ns3:_="">
    <xsd:import namespace="b87ac59a-f159-451e-acca-00c5c32e12ce"/>
    <xsd:import namespace="00c5e2a9-4b32-466e-99c3-f30f38d81e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ac59a-f159-451e-acca-00c5c32e1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5e2a9-4b32-466e-99c3-f30f38d81e0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F15F5-E6CD-44A5-8187-966814364F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C239E-7039-4743-BA22-11D314F194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A9EC52-0F84-4F1E-9039-90D1EB151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ac59a-f159-451e-acca-00c5c32e12ce"/>
    <ds:schemaRef ds:uri="00c5e2a9-4b32-466e-99c3-f30f38d81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Nova</vt:lpstr>
      <vt:lpstr>Arial Nova Light</vt:lpstr>
      <vt:lpstr>Calibri</vt:lpstr>
      <vt:lpstr>Times New Roman</vt:lpstr>
      <vt:lpstr>RetrospectVTI</vt:lpstr>
      <vt:lpstr>Fix the Presentation</vt:lpstr>
      <vt:lpstr>ImaKam </vt:lpstr>
      <vt:lpstr>Rhinoplasty is getting Popular!</vt:lpstr>
      <vt:lpstr>PowerPoint Presentation</vt:lpstr>
      <vt:lpstr> New office Renovations</vt:lpstr>
      <vt:lpstr>Projections for next quarters</vt:lpstr>
      <vt:lpstr>Quarterly projection continue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ImaKam </dc:title>
  <dc:creator>Rachel Stacey</dc:creator>
  <cp:lastModifiedBy>Atherva  More</cp:lastModifiedBy>
  <cp:revision>14</cp:revision>
  <dcterms:created xsi:type="dcterms:W3CDTF">2020-11-06T15:51:48Z</dcterms:created>
  <dcterms:modified xsi:type="dcterms:W3CDTF">2022-08-09T14:58:30Z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0x010100ECC2A00861131A42BE8A916130973385</vt:lpwstr>
  </property>
</Properties>
</file>